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18FF3-6E9B-4B41-90F2-F0037442DBDE}" type="datetimeFigureOut">
              <a:rPr lang="fr-FR" smtClean="0"/>
              <a:t>18/02/2016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A05F-0806-4422-9F28-235E2866BC8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0" y="0"/>
            <a:ext cx="5031135" cy="1047750"/>
            <a:chOff x="0" y="0"/>
            <a:chExt cx="5031135" cy="1047750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lum bright="20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0"/>
              <a:ext cx="2619375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669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oneTexte 5"/>
          <p:cNvSpPr txBox="1"/>
          <p:nvPr/>
        </p:nvSpPr>
        <p:spPr>
          <a:xfrm>
            <a:off x="2771800" y="2492896"/>
            <a:ext cx="2876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Fiche GICAT</a:t>
            </a:r>
            <a:endParaRPr lang="fr-F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JP</dc:creator>
  <cp:lastModifiedBy>JP</cp:lastModifiedBy>
  <cp:revision>1</cp:revision>
  <dcterms:created xsi:type="dcterms:W3CDTF">2016-02-18T11:10:11Z</dcterms:created>
  <dcterms:modified xsi:type="dcterms:W3CDTF">2016-02-18T11:12:40Z</dcterms:modified>
</cp:coreProperties>
</file>